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21" r:id="rId2"/>
    <p:sldId id="325" r:id="rId3"/>
    <p:sldId id="319" r:id="rId4"/>
    <p:sldId id="320" r:id="rId5"/>
    <p:sldId id="322" r:id="rId6"/>
    <p:sldId id="326" r:id="rId7"/>
    <p:sldId id="323" r:id="rId8"/>
    <p:sldId id="324" r:id="rId9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C66"/>
    <a:srgbClr val="80BA24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B4960-10B9-4C01-976B-95145C6B1244}" v="1" dt="2025-01-23T13:05:39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6"/>
    <p:restoredTop sz="94484"/>
  </p:normalViewPr>
  <p:slideViewPr>
    <p:cSldViewPr showGuides="1">
      <p:cViewPr varScale="1">
        <p:scale>
          <a:sx n="150" d="100"/>
          <a:sy n="150" d="100"/>
        </p:scale>
        <p:origin x="3306" y="126"/>
      </p:cViewPr>
      <p:guideLst>
        <p:guide orient="horz" pos="3884"/>
        <p:guide pos="272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Rinke" userId="6621dbba-e6d4-4b15-af66-c6807e9a6520" providerId="ADAL" clId="{E94B4960-10B9-4C01-976B-95145C6B1244}"/>
    <pc:docChg chg="custSel addSld modSld sldOrd modMainMaster">
      <pc:chgData name="Michel Rinke" userId="6621dbba-e6d4-4b15-af66-c6807e9a6520" providerId="ADAL" clId="{E94B4960-10B9-4C01-976B-95145C6B1244}" dt="2025-01-23T13:09:27.910" v="292" actId="20577"/>
      <pc:docMkLst>
        <pc:docMk/>
      </pc:docMkLst>
      <pc:sldChg chg="modSp mod">
        <pc:chgData name="Michel Rinke" userId="6621dbba-e6d4-4b15-af66-c6807e9a6520" providerId="ADAL" clId="{E94B4960-10B9-4C01-976B-95145C6B1244}" dt="2025-01-23T13:06:23.564" v="96" actId="20577"/>
        <pc:sldMkLst>
          <pc:docMk/>
          <pc:sldMk cId="1482146113" sldId="319"/>
        </pc:sldMkLst>
        <pc:spChg chg="mod">
          <ac:chgData name="Michel Rinke" userId="6621dbba-e6d4-4b15-af66-c6807e9a6520" providerId="ADAL" clId="{E94B4960-10B9-4C01-976B-95145C6B1244}" dt="2025-01-23T13:05:58.323" v="83" actId="790"/>
          <ac:spMkLst>
            <pc:docMk/>
            <pc:sldMk cId="1482146113" sldId="319"/>
            <ac:spMk id="2" creationId="{4A9F4DC9-9D3C-044E-95BB-2069769C7BB9}"/>
          </ac:spMkLst>
        </pc:spChg>
        <pc:spChg chg="mod">
          <ac:chgData name="Michel Rinke" userId="6621dbba-e6d4-4b15-af66-c6807e9a6520" providerId="ADAL" clId="{E94B4960-10B9-4C01-976B-95145C6B1244}" dt="2025-01-23T13:06:23.564" v="96" actId="20577"/>
          <ac:spMkLst>
            <pc:docMk/>
            <pc:sldMk cId="1482146113" sldId="319"/>
            <ac:spMk id="3" creationId="{D6F9F005-21C5-0F4F-B2D5-0D255BDEBA3B}"/>
          </ac:spMkLst>
        </pc:spChg>
        <pc:spChg chg="mod">
          <ac:chgData name="Michel Rinke" userId="6621dbba-e6d4-4b15-af66-c6807e9a6520" providerId="ADAL" clId="{E94B4960-10B9-4C01-976B-95145C6B1244}" dt="2025-01-23T13:05:58.323" v="83" actId="790"/>
          <ac:spMkLst>
            <pc:docMk/>
            <pc:sldMk cId="1482146113" sldId="319"/>
            <ac:spMk id="4" creationId="{ED7DB95F-77DB-B249-B6F8-D564F973EE63}"/>
          </ac:spMkLst>
        </pc:spChg>
      </pc:sldChg>
      <pc:sldChg chg="modSp new mod">
        <pc:chgData name="Michel Rinke" userId="6621dbba-e6d4-4b15-af66-c6807e9a6520" providerId="ADAL" clId="{E94B4960-10B9-4C01-976B-95145C6B1244}" dt="2025-01-23T13:07:06.982" v="117" actId="20577"/>
        <pc:sldMkLst>
          <pc:docMk/>
          <pc:sldMk cId="2658026504" sldId="320"/>
        </pc:sldMkLst>
        <pc:spChg chg="mod">
          <ac:chgData name="Michel Rinke" userId="6621dbba-e6d4-4b15-af66-c6807e9a6520" providerId="ADAL" clId="{E94B4960-10B9-4C01-976B-95145C6B1244}" dt="2025-01-23T13:05:58.323" v="83" actId="790"/>
          <ac:spMkLst>
            <pc:docMk/>
            <pc:sldMk cId="2658026504" sldId="320"/>
            <ac:spMk id="2" creationId="{D38D7991-0637-D37B-0BE3-037E74F8864C}"/>
          </ac:spMkLst>
        </pc:spChg>
        <pc:spChg chg="mod">
          <ac:chgData name="Michel Rinke" userId="6621dbba-e6d4-4b15-af66-c6807e9a6520" providerId="ADAL" clId="{E94B4960-10B9-4C01-976B-95145C6B1244}" dt="2025-01-23T13:07:06.982" v="117" actId="20577"/>
          <ac:spMkLst>
            <pc:docMk/>
            <pc:sldMk cId="2658026504" sldId="320"/>
            <ac:spMk id="3" creationId="{A11FC8AB-8A86-4EDA-7B19-8743C3AF3210}"/>
          </ac:spMkLst>
        </pc:spChg>
        <pc:spChg chg="mod">
          <ac:chgData name="Michel Rinke" userId="6621dbba-e6d4-4b15-af66-c6807e9a6520" providerId="ADAL" clId="{E94B4960-10B9-4C01-976B-95145C6B1244}" dt="2025-01-23T13:05:58.323" v="83" actId="790"/>
          <ac:spMkLst>
            <pc:docMk/>
            <pc:sldMk cId="2658026504" sldId="320"/>
            <ac:spMk id="4" creationId="{38A1B61F-E1C8-9639-730F-818EFD61286F}"/>
          </ac:spMkLst>
        </pc:spChg>
      </pc:sldChg>
      <pc:sldChg chg="addSp delSp modSp new mod ord modClrScheme chgLayout">
        <pc:chgData name="Michel Rinke" userId="6621dbba-e6d4-4b15-af66-c6807e9a6520" providerId="ADAL" clId="{E94B4960-10B9-4C01-976B-95145C6B1244}" dt="2025-01-23T13:06:04.265" v="84" actId="313"/>
        <pc:sldMkLst>
          <pc:docMk/>
          <pc:sldMk cId="2359519971" sldId="321"/>
        </pc:sldMkLst>
        <pc:spChg chg="del mod ord">
          <ac:chgData name="Michel Rinke" userId="6621dbba-e6d4-4b15-af66-c6807e9a6520" providerId="ADAL" clId="{E94B4960-10B9-4C01-976B-95145C6B1244}" dt="2025-01-22T08:57:09.783" v="32" actId="700"/>
          <ac:spMkLst>
            <pc:docMk/>
            <pc:sldMk cId="2359519971" sldId="321"/>
            <ac:spMk id="2" creationId="{2BAB229A-F76B-853D-0BBE-BAD0349525A9}"/>
          </ac:spMkLst>
        </pc:spChg>
        <pc:spChg chg="del">
          <ac:chgData name="Michel Rinke" userId="6621dbba-e6d4-4b15-af66-c6807e9a6520" providerId="ADAL" clId="{E94B4960-10B9-4C01-976B-95145C6B1244}" dt="2025-01-22T08:57:09.783" v="32" actId="700"/>
          <ac:spMkLst>
            <pc:docMk/>
            <pc:sldMk cId="2359519971" sldId="321"/>
            <ac:spMk id="3" creationId="{26BE7917-4DD8-4710-8ECE-002217421000}"/>
          </ac:spMkLst>
        </pc:spChg>
        <pc:spChg chg="del">
          <ac:chgData name="Michel Rinke" userId="6621dbba-e6d4-4b15-af66-c6807e9a6520" providerId="ADAL" clId="{E94B4960-10B9-4C01-976B-95145C6B1244}" dt="2025-01-22T08:57:09.783" v="32" actId="700"/>
          <ac:spMkLst>
            <pc:docMk/>
            <pc:sldMk cId="2359519971" sldId="321"/>
            <ac:spMk id="4" creationId="{736BCB8A-7305-4B2F-B69D-8A80D2FB139F}"/>
          </ac:spMkLst>
        </pc:spChg>
        <pc:spChg chg="add mod ord">
          <ac:chgData name="Michel Rinke" userId="6621dbba-e6d4-4b15-af66-c6807e9a6520" providerId="ADAL" clId="{E94B4960-10B9-4C01-976B-95145C6B1244}" dt="2025-01-23T13:06:04.265" v="84" actId="313"/>
          <ac:spMkLst>
            <pc:docMk/>
            <pc:sldMk cId="2359519971" sldId="321"/>
            <ac:spMk id="5" creationId="{97A0B894-0F9B-D26B-5095-63E61DFBA3FF}"/>
          </ac:spMkLst>
        </pc:spChg>
      </pc:sldChg>
      <pc:sldChg chg="modSp new mod">
        <pc:chgData name="Michel Rinke" userId="6621dbba-e6d4-4b15-af66-c6807e9a6520" providerId="ADAL" clId="{E94B4960-10B9-4C01-976B-95145C6B1244}" dt="2025-01-23T13:07:16.866" v="132" actId="20577"/>
        <pc:sldMkLst>
          <pc:docMk/>
          <pc:sldMk cId="3160038520" sldId="322"/>
        </pc:sldMkLst>
        <pc:spChg chg="mod">
          <ac:chgData name="Michel Rinke" userId="6621dbba-e6d4-4b15-af66-c6807e9a6520" providerId="ADAL" clId="{E94B4960-10B9-4C01-976B-95145C6B1244}" dt="2025-01-23T13:07:16.866" v="132" actId="20577"/>
          <ac:spMkLst>
            <pc:docMk/>
            <pc:sldMk cId="3160038520" sldId="322"/>
            <ac:spMk id="3" creationId="{443478D5-8CAD-F5A9-0A3C-C36C3AA78763}"/>
          </ac:spMkLst>
        </pc:spChg>
      </pc:sldChg>
      <pc:sldChg chg="modSp new mod">
        <pc:chgData name="Michel Rinke" userId="6621dbba-e6d4-4b15-af66-c6807e9a6520" providerId="ADAL" clId="{E94B4960-10B9-4C01-976B-95145C6B1244}" dt="2025-01-23T13:07:30.830" v="149" actId="20577"/>
        <pc:sldMkLst>
          <pc:docMk/>
          <pc:sldMk cId="952945615" sldId="323"/>
        </pc:sldMkLst>
        <pc:spChg chg="mod">
          <ac:chgData name="Michel Rinke" userId="6621dbba-e6d4-4b15-af66-c6807e9a6520" providerId="ADAL" clId="{E94B4960-10B9-4C01-976B-95145C6B1244}" dt="2025-01-23T13:07:30.830" v="149" actId="20577"/>
          <ac:spMkLst>
            <pc:docMk/>
            <pc:sldMk cId="952945615" sldId="323"/>
            <ac:spMk id="3" creationId="{D2A9E58C-25E1-BC39-64DB-EDD3F958CB84}"/>
          </ac:spMkLst>
        </pc:spChg>
      </pc:sldChg>
      <pc:sldChg chg="modSp new mod">
        <pc:chgData name="Michel Rinke" userId="6621dbba-e6d4-4b15-af66-c6807e9a6520" providerId="ADAL" clId="{E94B4960-10B9-4C01-976B-95145C6B1244}" dt="2025-01-23T13:07:50.442" v="174" actId="20577"/>
        <pc:sldMkLst>
          <pc:docMk/>
          <pc:sldMk cId="453875191" sldId="324"/>
        </pc:sldMkLst>
        <pc:spChg chg="mod">
          <ac:chgData name="Michel Rinke" userId="6621dbba-e6d4-4b15-af66-c6807e9a6520" providerId="ADAL" clId="{E94B4960-10B9-4C01-976B-95145C6B1244}" dt="2025-01-23T13:07:50.442" v="174" actId="20577"/>
          <ac:spMkLst>
            <pc:docMk/>
            <pc:sldMk cId="453875191" sldId="324"/>
            <ac:spMk id="3" creationId="{3B2E3C51-D53F-2EF0-A6AB-DDD1C2E3DD8C}"/>
          </ac:spMkLst>
        </pc:spChg>
      </pc:sldChg>
      <pc:sldChg chg="addSp delSp modSp new mod modClrScheme chgLayout">
        <pc:chgData name="Michel Rinke" userId="6621dbba-e6d4-4b15-af66-c6807e9a6520" providerId="ADAL" clId="{E94B4960-10B9-4C01-976B-95145C6B1244}" dt="2025-01-23T13:09:12.185" v="279" actId="12"/>
        <pc:sldMkLst>
          <pc:docMk/>
          <pc:sldMk cId="2789758073" sldId="325"/>
        </pc:sldMkLst>
        <pc:spChg chg="del mod ord">
          <ac:chgData name="Michel Rinke" userId="6621dbba-e6d4-4b15-af66-c6807e9a6520" providerId="ADAL" clId="{E94B4960-10B9-4C01-976B-95145C6B1244}" dt="2025-01-23T13:07:59.350" v="176" actId="700"/>
          <ac:spMkLst>
            <pc:docMk/>
            <pc:sldMk cId="2789758073" sldId="325"/>
            <ac:spMk id="2" creationId="{5802093B-5A1E-C372-0A42-35FDFBA13434}"/>
          </ac:spMkLst>
        </pc:spChg>
        <pc:spChg chg="add mod ord">
          <ac:chgData name="Michel Rinke" userId="6621dbba-e6d4-4b15-af66-c6807e9a6520" providerId="ADAL" clId="{E94B4960-10B9-4C01-976B-95145C6B1244}" dt="2025-01-23T13:08:04.535" v="183" actId="20577"/>
          <ac:spMkLst>
            <pc:docMk/>
            <pc:sldMk cId="2789758073" sldId="325"/>
            <ac:spMk id="3" creationId="{B19925A1-9330-487F-974E-F0619A7B5674}"/>
          </ac:spMkLst>
        </pc:spChg>
        <pc:spChg chg="add mod ord">
          <ac:chgData name="Michel Rinke" userId="6621dbba-e6d4-4b15-af66-c6807e9a6520" providerId="ADAL" clId="{E94B4960-10B9-4C01-976B-95145C6B1244}" dt="2025-01-23T13:09:12.185" v="279" actId="12"/>
          <ac:spMkLst>
            <pc:docMk/>
            <pc:sldMk cId="2789758073" sldId="325"/>
            <ac:spMk id="4" creationId="{A1D063EF-A0D5-AEAC-FF0C-CD39DC0E2603}"/>
          </ac:spMkLst>
        </pc:spChg>
      </pc:sldChg>
      <pc:sldChg chg="modSp new mod">
        <pc:chgData name="Michel Rinke" userId="6621dbba-e6d4-4b15-af66-c6807e9a6520" providerId="ADAL" clId="{E94B4960-10B9-4C01-976B-95145C6B1244}" dt="2025-01-23T13:09:27.910" v="292" actId="20577"/>
        <pc:sldMkLst>
          <pc:docMk/>
          <pc:sldMk cId="867003026" sldId="326"/>
        </pc:sldMkLst>
        <pc:spChg chg="mod">
          <ac:chgData name="Michel Rinke" userId="6621dbba-e6d4-4b15-af66-c6807e9a6520" providerId="ADAL" clId="{E94B4960-10B9-4C01-976B-95145C6B1244}" dt="2025-01-23T13:09:27.910" v="292" actId="20577"/>
          <ac:spMkLst>
            <pc:docMk/>
            <pc:sldMk cId="867003026" sldId="326"/>
            <ac:spMk id="3" creationId="{5A3C4E0A-9D79-FC0E-D3C4-E548674DCCBB}"/>
          </ac:spMkLst>
        </pc:spChg>
      </pc:sldChg>
      <pc:sldMasterChg chg="modSp mod">
        <pc:chgData name="Michel Rinke" userId="6621dbba-e6d4-4b15-af66-c6807e9a6520" providerId="ADAL" clId="{E94B4960-10B9-4C01-976B-95145C6B1244}" dt="2025-01-23T13:05:05.233" v="33" actId="20577"/>
        <pc:sldMasterMkLst>
          <pc:docMk/>
          <pc:sldMasterMk cId="0" sldId="2147483648"/>
        </pc:sldMasterMkLst>
        <pc:spChg chg="mod">
          <ac:chgData name="Michel Rinke" userId="6621dbba-e6d4-4b15-af66-c6807e9a6520" providerId="ADAL" clId="{E94B4960-10B9-4C01-976B-95145C6B1244}" dt="2025-01-23T13:05:05.233" v="33" actId="20577"/>
          <ac:spMkLst>
            <pc:docMk/>
            <pc:sldMasterMk cId="0" sldId="2147483648"/>
            <ac:spMk id="1032" creationId="{00000000-0000-0000-0000-000000000000}"/>
          </ac:spMkLst>
        </pc:spChg>
      </pc:sldMasterChg>
    </pc:docChg>
  </pc:docChgLst>
  <pc:docChgLst>
    <pc:chgData name="Michel Rinke" userId="6621dbba-e6d4-4b15-af66-c6807e9a6520" providerId="ADAL" clId="{1FB55B94-481C-483F-BE7D-FE25F4B61653}"/>
    <pc:docChg chg="delSld modMainMaster">
      <pc:chgData name="Michel Rinke" userId="6621dbba-e6d4-4b15-af66-c6807e9a6520" providerId="ADAL" clId="{1FB55B94-481C-483F-BE7D-FE25F4B61653}" dt="2023-11-21T09:58:40.361" v="3" actId="208"/>
      <pc:docMkLst>
        <pc:docMk/>
      </pc:docMkLst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469367471" sldId="308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951649666" sldId="309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2065217253" sldId="310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230922297" sldId="311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401074128" sldId="312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694679941" sldId="313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764663295" sldId="314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946833995" sldId="315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378108273" sldId="316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254611416" sldId="317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12138819" sldId="318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406280961" sldId="320"/>
        </pc:sldMkLst>
      </pc:sldChg>
      <pc:sldChg chg="del">
        <pc:chgData name="Michel Rinke" userId="6621dbba-e6d4-4b15-af66-c6807e9a6520" providerId="ADAL" clId="{1FB55B94-481C-483F-BE7D-FE25F4B61653}" dt="2023-11-21T09:55:54.505" v="0" actId="2696"/>
        <pc:sldMkLst>
          <pc:docMk/>
          <pc:sldMk cId="1610424190" sldId="321"/>
        </pc:sldMkLst>
      </pc:sldChg>
      <pc:sldMasterChg chg="modSldLayout">
        <pc:chgData name="Michel Rinke" userId="6621dbba-e6d4-4b15-af66-c6807e9a6520" providerId="ADAL" clId="{1FB55B94-481C-483F-BE7D-FE25F4B61653}" dt="2023-11-21T09:58:40.361" v="3" actId="208"/>
        <pc:sldMasterMkLst>
          <pc:docMk/>
          <pc:sldMasterMk cId="0" sldId="2147483648"/>
        </pc:sldMasterMkLst>
        <pc:sldLayoutChg chg="addSp modSp mod">
          <pc:chgData name="Michel Rinke" userId="6621dbba-e6d4-4b15-af66-c6807e9a6520" providerId="ADAL" clId="{1FB55B94-481C-483F-BE7D-FE25F4B61653}" dt="2023-11-21T09:58:40.361" v="3" actId="208"/>
          <pc:sldLayoutMkLst>
            <pc:docMk/>
            <pc:sldMasterMk cId="0" sldId="2147483648"/>
            <pc:sldLayoutMk cId="1939881767" sldId="214748440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23.01.2025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23.01.2025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6969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DED638-8F0C-315F-C996-16CABD8AB099}"/>
              </a:ext>
            </a:extLst>
          </p:cNvPr>
          <p:cNvSpPr/>
          <p:nvPr userDrawn="1"/>
        </p:nvSpPr>
        <p:spPr>
          <a:xfrm>
            <a:off x="7608168" y="6546850"/>
            <a:ext cx="1872208" cy="230437"/>
          </a:xfrm>
          <a:prstGeom prst="rect">
            <a:avLst/>
          </a:prstGeom>
          <a:solidFill>
            <a:srgbClr val="4A5C66"/>
          </a:solidFill>
          <a:ln>
            <a:solidFill>
              <a:srgbClr val="4A5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M. A. K. Y. V. </a:t>
            </a: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D50FC33-BA03-D341-83A0-35E63736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232" y="360363"/>
            <a:ext cx="3665537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27" r:id="rId2"/>
    <p:sldLayoutId id="2147484413" r:id="rId3"/>
    <p:sldLayoutId id="2147484415" r:id="rId4"/>
    <p:sldLayoutId id="2147484405" r:id="rId5"/>
    <p:sldLayoutId id="2147484426" r:id="rId6"/>
    <p:sldLayoutId id="2147484423" r:id="rId7"/>
    <p:sldLayoutId id="2147484420" r:id="rId8"/>
    <p:sldLayoutId id="2147484421" r:id="rId9"/>
    <p:sldLayoutId id="2147484406" r:id="rId10"/>
    <p:sldLayoutId id="2147484416" r:id="rId11"/>
    <p:sldLayoutId id="2147484417" r:id="rId12"/>
    <p:sldLayoutId id="2147484424" r:id="rId13"/>
    <p:sldLayoutId id="2147484407" r:id="rId14"/>
    <p:sldLayoutId id="2147484425" r:id="rId15"/>
    <p:sldLayoutId id="214748442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A0B894-0F9B-D26B-5095-63E61DFBA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0297" y="3789040"/>
            <a:ext cx="2952328" cy="2231801"/>
          </a:xfrm>
        </p:spPr>
        <p:txBody>
          <a:bodyPr/>
          <a:lstStyle/>
          <a:p>
            <a:r>
              <a:rPr lang="en-US" noProof="0" dirty="0"/>
              <a:t>Autonomous Racetrack</a:t>
            </a:r>
          </a:p>
        </p:txBody>
      </p:sp>
    </p:spTree>
    <p:extLst>
      <p:ext uri="{BB962C8B-B14F-4D97-AF65-F5344CB8AC3E}">
        <p14:creationId xmlns:p14="http://schemas.microsoft.com/office/powerpoint/2010/main" val="235951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9925A1-9330-487F-974E-F0619A7B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D063EF-A0D5-AEAC-FF0C-CD39DC0E26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Project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Working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Future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75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9F4DC9-9D3C-044E-95BB-2069769C7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en-US" noProof="0" smtClean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F9F005-21C5-0F4F-B2D5-0D255BDE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Project Idea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7DB95F-77DB-B249-B6F8-D564F973E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214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8D7991-0637-D37B-0BE3-037E74F88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en-US" noProof="0" smtClean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1FC8AB-8A86-4EDA-7B19-8743C3AF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Parts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A1B61F-E1C8-9639-730F-818EFD6128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802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B21BFE-DB29-75AD-3DA3-FAD36B331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3478D5-8CAD-F5A9-0A3C-C36C3AA7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Development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EB4A0A-9DB0-4E5F-C15B-0ECFD09FE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03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EF22226-285D-6F76-0528-51A3F25CE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3C4E0A-9D79-FC0E-D3C4-E548674D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Stream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9B3BD7-B5B9-B4FB-DF45-ABB42E7D3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0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02D70C-AF9E-AB43-8E3D-EA81FEE7D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A9E58C-25E1-BC39-64DB-EDD3F958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Expansion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A1C904-A86B-B12B-E1B5-6EC0180E9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94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D6CC4E7-420C-FBCE-9A42-C09B6A6A9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2E3C51-D53F-2EF0-A6AB-DDD1C2E3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D83ECA-C4CB-5C8D-CA7B-3113268D68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875191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29</Words>
  <Application>Microsoft Office PowerPoint</Application>
  <PresentationFormat>Breitbild</PresentationFormat>
  <Paragraphs>19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ＭＳ Ｐゴシック</vt:lpstr>
      <vt:lpstr>Arial</vt:lpstr>
      <vt:lpstr>Calibri</vt:lpstr>
      <vt:lpstr>Wingdings</vt:lpstr>
      <vt:lpstr>THM-Folienmaster</vt:lpstr>
      <vt:lpstr>PowerPoint-Präsentation</vt:lpstr>
      <vt:lpstr>Outline</vt:lpstr>
      <vt:lpstr>Project Idea</vt:lpstr>
      <vt:lpstr>Working Parts</vt:lpstr>
      <vt:lpstr>In Development</vt:lpstr>
      <vt:lpstr>Video Stream</vt:lpstr>
      <vt:lpstr>Future Expansion</vt:lpstr>
      <vt:lpstr>Conclusion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Michel Rinke</cp:lastModifiedBy>
  <cp:revision>113</cp:revision>
  <cp:lastPrinted>2017-11-28T10:01:39Z</cp:lastPrinted>
  <dcterms:created xsi:type="dcterms:W3CDTF">2017-11-01T14:34:44Z</dcterms:created>
  <dcterms:modified xsi:type="dcterms:W3CDTF">2025-01-23T13:09:44Z</dcterms:modified>
</cp:coreProperties>
</file>